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74" r:id="rId5"/>
    <p:sldId id="258" r:id="rId6"/>
    <p:sldId id="259" r:id="rId7"/>
    <p:sldId id="260" r:id="rId8"/>
    <p:sldId id="265" r:id="rId9"/>
    <p:sldId id="261" r:id="rId10"/>
    <p:sldId id="263" r:id="rId11"/>
    <p:sldId id="264" r:id="rId12"/>
    <p:sldId id="272" r:id="rId13"/>
    <p:sldId id="273" r:id="rId14"/>
    <p:sldId id="266" r:id="rId15"/>
    <p:sldId id="267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740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2348880"/>
            <a:ext cx="7817012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Инженерная книга </a:t>
            </a:r>
            <a:r>
              <a:rPr lang="ru-RU" sz="4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AutoNet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14+. 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Цели и задачи. 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Структура книги. 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Оценка книги экспертами 	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692696"/>
            <a:ext cx="35269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Структура книги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303015"/>
            <a:ext cx="849694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Титульный лист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Оглавление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Введение (Командный раздел)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Описание стратегии командной игры (анализ)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Инженерный раздел:</a:t>
            </a:r>
          </a:p>
          <a:p>
            <a:pPr marL="800100" lvl="1" indent="-342900">
              <a:buFont typeface="+mj-lt"/>
              <a:buAutoNum type="alphaL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Обоснование выбора робототехнической платформы</a:t>
            </a:r>
          </a:p>
          <a:p>
            <a:pPr marL="800100" lvl="1" indent="-342900">
              <a:buFont typeface="+mj-lt"/>
              <a:buAutoNum type="alphaL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Структура робота : компонентный состав основных агрегатов</a:t>
            </a:r>
          </a:p>
          <a:p>
            <a:pPr marL="800100" lvl="1" indent="-342900">
              <a:buFont typeface="+mj-lt"/>
              <a:buAutoNum type="alphaL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Конструкторское обоснование использованных решений по каждому узлу</a:t>
            </a:r>
          </a:p>
          <a:p>
            <a:pPr marL="800100" lvl="1" indent="-342900">
              <a:buFont typeface="+mj-lt"/>
              <a:buAutoNum type="alphaL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Проектировочные расчеты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Раздел ПО</a:t>
            </a:r>
          </a:p>
          <a:p>
            <a:pPr marL="800100" lvl="1" indent="-342900">
              <a:buFont typeface="+mj-lt"/>
              <a:buAutoNum type="alphaL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Обоснование выбора среды программирования</a:t>
            </a:r>
          </a:p>
          <a:p>
            <a:pPr marL="800100" lvl="1" indent="-342900">
              <a:buFont typeface="+mj-lt"/>
              <a:buAutoNum type="alphaL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Блок-схема или описание алгоритма ПО</a:t>
            </a:r>
          </a:p>
          <a:p>
            <a:pPr marL="800100" lvl="1" indent="-342900">
              <a:buFont typeface="+mj-lt"/>
              <a:buAutoNum type="alphaL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Допускается иллюстративный материал в виде ЧАСТИ программного кода с развернутыми комментариями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Взаимодействие и развитие проекта и выбранной технологии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Заключение: что стало итогом работы команды на Всероссийских соревнованиях,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Приложения (программный код, технологическая карта этапов разработки)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692696"/>
            <a:ext cx="55351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Оценка книги экспертами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27556" t="19901" r="6295" b="12201"/>
          <a:stretch/>
        </p:blipFill>
        <p:spPr>
          <a:xfrm>
            <a:off x="539552" y="1412776"/>
            <a:ext cx="7848872" cy="453179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692696"/>
            <a:ext cx="55351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Оценка книги экспертами</a:t>
            </a: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/>
          <a:srcRect l="27950" t="21301" r="6688" b="33200"/>
          <a:stretch/>
        </p:blipFill>
        <p:spPr>
          <a:xfrm>
            <a:off x="251520" y="1628800"/>
            <a:ext cx="8827073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7252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692696"/>
            <a:ext cx="58855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Собеседование с командой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1700808"/>
            <a:ext cx="77768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Доклад команды о проделанной работе в процессе подготовки к соревнованиям (5-7 минут)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Вопросы экспертов:</a:t>
            </a:r>
          </a:p>
          <a:p>
            <a:pPr marL="800100" lvl="1" indent="-342900">
              <a:buFont typeface="+mj-lt"/>
              <a:buAutoNum type="alphaL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Уточнение по выступлению</a:t>
            </a:r>
          </a:p>
          <a:p>
            <a:pPr marL="800100" lvl="1" indent="-342900">
              <a:buFont typeface="+mj-lt"/>
              <a:buAutoNum type="alphaL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Проверка компетентности участников команды</a:t>
            </a:r>
          </a:p>
          <a:p>
            <a:pPr marL="800100" lvl="1" indent="-342900">
              <a:buFont typeface="+mj-lt"/>
              <a:buAutoNum type="alphaL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Неточности в инженерной книге</a:t>
            </a:r>
          </a:p>
          <a:p>
            <a:pPr marL="800100" lvl="1" indent="-342900">
              <a:buFont typeface="+mj-lt"/>
              <a:buAutoNum type="alphaLcParenR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Детализация работы робота</a:t>
            </a:r>
          </a:p>
          <a:p>
            <a:pPr marL="342900" indent="-342900">
              <a:buFont typeface="+mj-lt"/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чего проводится собеседование: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Выявить, кто создавал робота и писал книгу (роль тренера и наставника)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Выявить сильные стороны команды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Определить претендентов для участия в специальных номинациях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3781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42719607"/>
              </p:ext>
            </p:extLst>
          </p:nvPr>
        </p:nvGraphicFramePr>
        <p:xfrm>
          <a:off x="899592" y="1412775"/>
          <a:ext cx="7200799" cy="47320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9841"/>
                <a:gridCol w="5160958"/>
              </a:tblGrid>
              <a:tr h="2455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Критерий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Пояснение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2887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Стратегия игры 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Команда имеет четко сформулированную игровую стратегию, определяет цели и тактику на матч, описывает конструкторские и программные решения, обосновывает их в свете командной стратегии и тактики (</a:t>
                      </a:r>
                      <a:r>
                        <a:rPr lang="en-US" sz="1800">
                          <a:effectLst/>
                        </a:rPr>
                        <a:t>MAX </a:t>
                      </a:r>
                      <a:r>
                        <a:rPr lang="ru-RU" sz="1800">
                          <a:effectLst/>
                        </a:rPr>
                        <a:t>15 баллов)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104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Взаимодействие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Внутри команды не возникает острых конфликтных ситуаций ни во время матчей, ни в технической зоне, споры решаются обсуждением. Команда доброжелательно относится к другим командам, легко идет на контакт с судьями и экспертами, оказывает помощь другим команда (</a:t>
                      </a:r>
                      <a:r>
                        <a:rPr lang="en-US" sz="1800">
                          <a:effectLst/>
                        </a:rPr>
                        <a:t>MAX</a:t>
                      </a:r>
                      <a:r>
                        <a:rPr lang="ru-RU" sz="1800">
                          <a:effectLst/>
                        </a:rPr>
                        <a:t> 10 баллов)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63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Распределение ролей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Четко распределены все роли в команде. Каждый член команды знает свои функции (</a:t>
                      </a:r>
                      <a:r>
                        <a:rPr lang="en-US" sz="1800" dirty="0">
                          <a:effectLst/>
                        </a:rPr>
                        <a:t>MAX</a:t>
                      </a:r>
                      <a:r>
                        <a:rPr lang="ru-RU" sz="1800" dirty="0">
                          <a:effectLst/>
                        </a:rPr>
                        <a:t> 5 баллов)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10087160"/>
              </p:ext>
            </p:extLst>
          </p:nvPr>
        </p:nvGraphicFramePr>
        <p:xfrm>
          <a:off x="755576" y="1628800"/>
          <a:ext cx="7632847" cy="42484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2232"/>
                <a:gridCol w="5470615"/>
              </a:tblGrid>
              <a:tr h="15132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Знания в технической области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Команда владеет достаточными знаниями в областях технических наук, знает терминологию деталей машин, конструирования, программирования (</a:t>
                      </a:r>
                      <a:r>
                        <a:rPr lang="en-US" sz="1800">
                          <a:effectLst/>
                        </a:rPr>
                        <a:t>MAX</a:t>
                      </a:r>
                      <a:r>
                        <a:rPr lang="ru-RU" sz="1800">
                          <a:effectLst/>
                        </a:rPr>
                        <a:t> 20 баллов)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811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Самостоятельность при подготовке к соревнованиям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Команда четко и достоверно отвечает на вопросы по конструкции робота, программированию и реализованным алгоритмам, содержанию инженерной книги, может объяснить выбор конкретного варианта конструкторского или программного решения (МАХ 20 баллов)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4010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ИТОГО (максимум 70 баллов)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4055" y="2967335"/>
            <a:ext cx="7035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412776"/>
            <a:ext cx="849694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задачи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2.1.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Соревнования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проводятся с целью:  </a:t>
            </a:r>
          </a:p>
          <a:p>
            <a:pPr lvl="0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2.1.1.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Популяризации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развития современных технологий среди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молодежи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lvl="2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2.1.2.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Способствовать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формированию компетенций,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практических знаний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умений, необходимых современному инженеру, в том числе учитывая цели Национальной технологической инициативы. </a:t>
            </a:r>
          </a:p>
          <a:p>
            <a:pPr lvl="1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2.2.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соревнований: </a:t>
            </a:r>
          </a:p>
          <a:p>
            <a:pPr lvl="2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2.2.1.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молодежи навыков практического решения инженерно-технических задач и получение опыта проектирования и реализации автономных дорожных систем; </a:t>
            </a:r>
          </a:p>
          <a:p>
            <a:pPr lvl="2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2.2.2.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Стимулирование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интереса детей и молодежи к практическим инженерным задачам; </a:t>
            </a:r>
          </a:p>
          <a:p>
            <a:pPr lvl="2"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2.2.3.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Выявление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отбор и поддержка талантливой молодежи и раскрытие потенциала участников.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720840"/>
            <a:ext cx="84969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6.3. Инженерная книга:</a:t>
            </a:r>
          </a:p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6.3.1 Каждая команда должна быть готова предоставить экспертам документацию по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процессу проектирования и изготовления своего робота в бумажном виде.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Документация оформляется способом, который удобен команде и раскрывает весь процесс.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6.3.2 За Инженерную книгу команде начисляется максимум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200 баллов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которые суммируются с баллами за заезды на поле и учитываются в общем зачёте.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59832" y="764704"/>
            <a:ext cx="26841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AutoNet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14+</a:t>
            </a:r>
            <a:endParaRPr lang="ru-RU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764704"/>
            <a:ext cx="26841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AutoNet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14+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2348880"/>
            <a:ext cx="82809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Сдается до начала соревнований при регистрации</a:t>
            </a:r>
          </a:p>
          <a:p>
            <a:pPr algn="just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Должна иметь наклейку с номером команды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Имеет титульный лист, сшито или оформлено в папку (не скрепленные листы не принимаются)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1657" t="8400" r="28181" b="52120"/>
          <a:stretch>
            <a:fillRect/>
          </a:stretch>
        </p:blipFill>
        <p:spPr bwMode="auto">
          <a:xfrm>
            <a:off x="395536" y="1268760"/>
            <a:ext cx="8496944" cy="4698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31657" t="47040" r="28181" b="7601"/>
          <a:stretch>
            <a:fillRect/>
          </a:stretch>
        </p:blipFill>
        <p:spPr bwMode="auto">
          <a:xfrm>
            <a:off x="611560" y="1268760"/>
            <a:ext cx="8136904" cy="5169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1890" t="34360" r="28421" b="20281"/>
          <a:stretch>
            <a:fillRect/>
          </a:stretch>
        </p:blipFill>
        <p:spPr bwMode="auto">
          <a:xfrm>
            <a:off x="539552" y="1052736"/>
            <a:ext cx="8424936" cy="5416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844824"/>
            <a:ext cx="806489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Исходя из простых подсчетов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баллов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Инженерной книги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Игры роботов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AutoNet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14+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можно определить в соотношении</a:t>
            </a:r>
          </a:p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00:6100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59832" y="764704"/>
            <a:ext cx="26841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AutoNet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14+</a:t>
            </a:r>
            <a:endParaRPr lang="ru-RU" sz="3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764704"/>
            <a:ext cx="66855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Инженерная книга </a:t>
            </a:r>
            <a:r>
              <a:rPr lang="ru-RU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AutoNet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14+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2276872"/>
            <a:ext cx="83529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Краткое описание команды с распределением функций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Стратегический раздел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Техническая документация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Описание робота: конструкция, алгоритмы ПО, схемы, чертежи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Анализ примененных решений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Ориентация на стандарты: ГОСТ, ЕСКД, ЕСПД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467</Words>
  <Application>Microsoft Office PowerPoint</Application>
  <PresentationFormat>Экран (4:3)</PresentationFormat>
  <Paragraphs>76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Алёна</dc:creator>
  <cp:lastModifiedBy>Алёна</cp:lastModifiedBy>
  <cp:revision>19</cp:revision>
  <dcterms:created xsi:type="dcterms:W3CDTF">2018-10-15T03:51:56Z</dcterms:created>
  <dcterms:modified xsi:type="dcterms:W3CDTF">2018-10-19T20:04:06Z</dcterms:modified>
</cp:coreProperties>
</file>